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96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108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629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484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202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27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15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590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609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32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44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4FC73-FE21-4F3A-ACDF-3DFF28AA5D2B}" type="datetimeFigureOut">
              <a:rPr lang="es-ES" smtClean="0"/>
              <a:t>16/11/2022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E5DB-971E-40DA-A5FB-43601FBBEA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209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702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Casanova</dc:creator>
  <cp:lastModifiedBy>Gloria Casanova</cp:lastModifiedBy>
  <cp:revision>3</cp:revision>
  <dcterms:created xsi:type="dcterms:W3CDTF">2022-10-03T11:39:49Z</dcterms:created>
  <dcterms:modified xsi:type="dcterms:W3CDTF">2022-11-16T10:41:03Z</dcterms:modified>
</cp:coreProperties>
</file>